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</p:sldMasterIdLst>
  <p:notesMasterIdLst>
    <p:notesMasterId r:id="rId16"/>
  </p:notesMasterIdLst>
  <p:sldIdLst>
    <p:sldId id="256" r:id="rId5"/>
    <p:sldId id="257" r:id="rId6"/>
    <p:sldId id="258" r:id="rId7"/>
    <p:sldId id="262" r:id="rId8"/>
    <p:sldId id="259" r:id="rId9"/>
    <p:sldId id="260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am5" id="{9E45DB1F-E2C1-4CEC-BF08-675357B7CD7B}">
          <p14:sldIdLst>
            <p14:sldId id="256"/>
          </p14:sldIdLst>
        </p14:section>
        <p14:section name="Analysis" id="{7620A2BD-21AF-4DE0-9867-551753017E8C}">
          <p14:sldIdLst>
            <p14:sldId id="257"/>
            <p14:sldId id="258"/>
            <p14:sldId id="262"/>
            <p14:sldId id="259"/>
            <p14:sldId id="260"/>
            <p14:sldId id="261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3D16"/>
    <a:srgbClr val="B70F3E"/>
    <a:srgbClr val="BE681F"/>
    <a:srgbClr val="DD8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70856-EB8F-41B1-992C-8E071F1250E9}" v="143" dt="2024-01-11T17:22:47.683"/>
    <p1510:client id="{DDF7EE9E-C11C-4326-8480-CD73D49F0CC7}" v="3" dt="2024-01-11T21:30:59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hroditi Syleloglou" userId="S::asyleloglou@athtech.gr::15a3e47d-95f9-4d72-83e5-a9bc9c30f1c8" providerId="AD" clId="Web-{DDF7EE9E-C11C-4326-8480-CD73D49F0CC7}"/>
    <pc:docChg chg="modSld modSection">
      <pc:chgData name="Aphroditi Syleloglou" userId="S::asyleloglou@athtech.gr::15a3e47d-95f9-4d72-83e5-a9bc9c30f1c8" providerId="AD" clId="Web-{DDF7EE9E-C11C-4326-8480-CD73D49F0CC7}" dt="2024-01-11T21:30:59.035" v="2" actId="1076"/>
      <pc:docMkLst>
        <pc:docMk/>
      </pc:docMkLst>
      <pc:sldChg chg="modSp">
        <pc:chgData name="Aphroditi Syleloglou" userId="S::asyleloglou@athtech.gr::15a3e47d-95f9-4d72-83e5-a9bc9c30f1c8" providerId="AD" clId="Web-{DDF7EE9E-C11C-4326-8480-CD73D49F0CC7}" dt="2024-01-11T21:30:59.035" v="2" actId="1076"/>
        <pc:sldMkLst>
          <pc:docMk/>
          <pc:sldMk cId="800605782" sldId="256"/>
        </pc:sldMkLst>
        <pc:spChg chg="mod">
          <ac:chgData name="Aphroditi Syleloglou" userId="S::asyleloglou@athtech.gr::15a3e47d-95f9-4d72-83e5-a9bc9c30f1c8" providerId="AD" clId="Web-{DDF7EE9E-C11C-4326-8480-CD73D49F0CC7}" dt="2024-01-11T21:30:59.035" v="2" actId="1076"/>
          <ac:spMkLst>
            <pc:docMk/>
            <pc:sldMk cId="800605782" sldId="256"/>
            <ac:spMk id="6" creationId="{1AC8E569-CBF3-ED34-920E-8CD72F9E92C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3D0097-E5E8-4D75-ABBB-CCDDF4AB5EF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4627CD8-3FA6-471A-A9FB-19121D07F0F0}">
      <dgm:prSet phldrT="[Text]"/>
      <dgm:spPr/>
      <dgm:t>
        <a:bodyPr/>
        <a:lstStyle/>
        <a:p>
          <a:r>
            <a:rPr lang="en-US" dirty="0"/>
            <a:t>Staging Area DB</a:t>
          </a:r>
          <a:endParaRPr lang="el-GR" dirty="0"/>
        </a:p>
      </dgm:t>
    </dgm:pt>
    <dgm:pt modelId="{B1E71FDA-2F9F-4825-8D1F-39A4C8409D87}" type="parTrans" cxnId="{3B419585-027B-4D16-9A47-B3BA25C066D8}">
      <dgm:prSet/>
      <dgm:spPr/>
      <dgm:t>
        <a:bodyPr/>
        <a:lstStyle/>
        <a:p>
          <a:endParaRPr lang="el-GR"/>
        </a:p>
      </dgm:t>
    </dgm:pt>
    <dgm:pt modelId="{47211E3E-F1E1-4015-B9FF-40164C932197}" type="sibTrans" cxnId="{3B419585-027B-4D16-9A47-B3BA25C066D8}">
      <dgm:prSet/>
      <dgm:spPr/>
      <dgm:t>
        <a:bodyPr/>
        <a:lstStyle/>
        <a:p>
          <a:endParaRPr lang="el-GR"/>
        </a:p>
      </dgm:t>
    </dgm:pt>
    <dgm:pt modelId="{6699C940-6DFD-4171-A26E-50402A41199F}">
      <dgm:prSet phldrT="[Text]"/>
      <dgm:spPr/>
      <dgm:t>
        <a:bodyPr/>
        <a:lstStyle/>
        <a:p>
          <a:r>
            <a:rPr lang="en-US" dirty="0"/>
            <a:t>DW DB</a:t>
          </a:r>
          <a:endParaRPr lang="el-GR" dirty="0"/>
        </a:p>
      </dgm:t>
    </dgm:pt>
    <dgm:pt modelId="{AA0C8C44-5043-4EF2-A109-F1F9D4A036C5}" type="parTrans" cxnId="{6DD25071-7D4D-41A7-9499-3AB63CEB7C74}">
      <dgm:prSet/>
      <dgm:spPr/>
      <dgm:t>
        <a:bodyPr/>
        <a:lstStyle/>
        <a:p>
          <a:endParaRPr lang="el-GR"/>
        </a:p>
      </dgm:t>
    </dgm:pt>
    <dgm:pt modelId="{6088BDE7-CB5D-4DD4-920A-3FC7045AC6DC}" type="sibTrans" cxnId="{6DD25071-7D4D-41A7-9499-3AB63CEB7C74}">
      <dgm:prSet/>
      <dgm:spPr/>
      <dgm:t>
        <a:bodyPr/>
        <a:lstStyle/>
        <a:p>
          <a:endParaRPr lang="el-GR"/>
        </a:p>
      </dgm:t>
    </dgm:pt>
    <dgm:pt modelId="{1081B9FF-A219-441B-A3E7-B20A000C401B}">
      <dgm:prSet phldrT="[Text]"/>
      <dgm:spPr/>
      <dgm:t>
        <a:bodyPr/>
        <a:lstStyle/>
        <a:p>
          <a:r>
            <a:rPr lang="en-US" dirty="0"/>
            <a:t>SSAS</a:t>
          </a:r>
          <a:endParaRPr lang="el-GR" dirty="0"/>
        </a:p>
      </dgm:t>
    </dgm:pt>
    <dgm:pt modelId="{C95B0F7B-5B28-4915-A508-EF66AF40512F}" type="parTrans" cxnId="{4A801A3B-8382-4259-9329-69E800122BE1}">
      <dgm:prSet/>
      <dgm:spPr/>
      <dgm:t>
        <a:bodyPr/>
        <a:lstStyle/>
        <a:p>
          <a:endParaRPr lang="el-GR"/>
        </a:p>
      </dgm:t>
    </dgm:pt>
    <dgm:pt modelId="{78083571-3ADE-4596-9F44-7C7CA974973E}" type="sibTrans" cxnId="{4A801A3B-8382-4259-9329-69E800122BE1}">
      <dgm:prSet/>
      <dgm:spPr/>
      <dgm:t>
        <a:bodyPr/>
        <a:lstStyle/>
        <a:p>
          <a:endParaRPr lang="el-GR"/>
        </a:p>
      </dgm:t>
    </dgm:pt>
    <dgm:pt modelId="{0DFCC059-063D-4D4F-A4CD-F182B94B1992}">
      <dgm:prSet phldrT="[Text]"/>
      <dgm:spPr/>
      <dgm:t>
        <a:bodyPr/>
        <a:lstStyle/>
        <a:p>
          <a:r>
            <a:rPr lang="en-US" dirty="0"/>
            <a:t>Power BI Visualizations</a:t>
          </a:r>
          <a:endParaRPr lang="el-GR" dirty="0"/>
        </a:p>
      </dgm:t>
    </dgm:pt>
    <dgm:pt modelId="{053B8FA1-37B0-40B0-AC52-752C08548C40}" type="parTrans" cxnId="{0A707420-03EB-4818-B949-803462429395}">
      <dgm:prSet/>
      <dgm:spPr/>
      <dgm:t>
        <a:bodyPr/>
        <a:lstStyle/>
        <a:p>
          <a:endParaRPr lang="el-GR"/>
        </a:p>
      </dgm:t>
    </dgm:pt>
    <dgm:pt modelId="{0EBF88BE-3B7F-4588-BDA8-8EF0586909B3}" type="sibTrans" cxnId="{0A707420-03EB-4818-B949-803462429395}">
      <dgm:prSet/>
      <dgm:spPr/>
      <dgm:t>
        <a:bodyPr/>
        <a:lstStyle/>
        <a:p>
          <a:endParaRPr lang="el-GR"/>
        </a:p>
      </dgm:t>
    </dgm:pt>
    <dgm:pt modelId="{9E054836-0D20-4924-8850-6FE5F443A828}">
      <dgm:prSet phldrT="[Text]"/>
      <dgm:spPr/>
      <dgm:t>
        <a:bodyPr/>
        <a:lstStyle/>
        <a:p>
          <a:r>
            <a:rPr lang="en-US" dirty="0"/>
            <a:t>SSIS</a:t>
          </a:r>
          <a:endParaRPr lang="el-GR" dirty="0"/>
        </a:p>
      </dgm:t>
    </dgm:pt>
    <dgm:pt modelId="{2338A567-FA5F-4E27-93A9-788711BDCE29}" type="parTrans" cxnId="{DA7E7C44-3E56-4037-A81F-C971FB715970}">
      <dgm:prSet/>
      <dgm:spPr/>
      <dgm:t>
        <a:bodyPr/>
        <a:lstStyle/>
        <a:p>
          <a:endParaRPr lang="el-GR"/>
        </a:p>
      </dgm:t>
    </dgm:pt>
    <dgm:pt modelId="{325C1F85-9E12-42DD-91D1-B2B755CF3337}" type="sibTrans" cxnId="{DA7E7C44-3E56-4037-A81F-C971FB715970}">
      <dgm:prSet/>
      <dgm:spPr/>
      <dgm:t>
        <a:bodyPr/>
        <a:lstStyle/>
        <a:p>
          <a:endParaRPr lang="el-GR"/>
        </a:p>
      </dgm:t>
    </dgm:pt>
    <dgm:pt modelId="{CD5EB849-7805-49D2-90F5-7EF2508F63F3}" type="pres">
      <dgm:prSet presAssocID="{CD3D0097-E5E8-4D75-ABBB-CCDDF4AB5EF6}" presName="Name0" presStyleCnt="0">
        <dgm:presLayoutVars>
          <dgm:dir/>
          <dgm:resizeHandles val="exact"/>
        </dgm:presLayoutVars>
      </dgm:prSet>
      <dgm:spPr/>
    </dgm:pt>
    <dgm:pt modelId="{EFB62FCC-AA47-473C-8715-7E12A5741D9B}" type="pres">
      <dgm:prSet presAssocID="{34627CD8-3FA6-471A-A9FB-19121D07F0F0}" presName="node" presStyleLbl="node1" presStyleIdx="0" presStyleCnt="5">
        <dgm:presLayoutVars>
          <dgm:bulletEnabled val="1"/>
        </dgm:presLayoutVars>
      </dgm:prSet>
      <dgm:spPr/>
    </dgm:pt>
    <dgm:pt modelId="{1A57A39F-9314-47B7-962B-03686667391F}" type="pres">
      <dgm:prSet presAssocID="{47211E3E-F1E1-4015-B9FF-40164C932197}" presName="sibTrans" presStyleLbl="sibTrans2D1" presStyleIdx="0" presStyleCnt="4"/>
      <dgm:spPr/>
    </dgm:pt>
    <dgm:pt modelId="{4FDB714C-2AE5-40CA-A343-76DEB705A312}" type="pres">
      <dgm:prSet presAssocID="{47211E3E-F1E1-4015-B9FF-40164C932197}" presName="connectorText" presStyleLbl="sibTrans2D1" presStyleIdx="0" presStyleCnt="4"/>
      <dgm:spPr/>
    </dgm:pt>
    <dgm:pt modelId="{9E3FA3A2-A973-410C-8D29-5CEA616F1743}" type="pres">
      <dgm:prSet presAssocID="{6699C940-6DFD-4171-A26E-50402A41199F}" presName="node" presStyleLbl="node1" presStyleIdx="1" presStyleCnt="5">
        <dgm:presLayoutVars>
          <dgm:bulletEnabled val="1"/>
        </dgm:presLayoutVars>
      </dgm:prSet>
      <dgm:spPr/>
    </dgm:pt>
    <dgm:pt modelId="{A5B60D42-8062-4479-97CC-685E73D03D77}" type="pres">
      <dgm:prSet presAssocID="{6088BDE7-CB5D-4DD4-920A-3FC7045AC6DC}" presName="sibTrans" presStyleLbl="sibTrans2D1" presStyleIdx="1" presStyleCnt="4"/>
      <dgm:spPr/>
    </dgm:pt>
    <dgm:pt modelId="{B2D686F4-1276-4C01-A631-273F6014FCFF}" type="pres">
      <dgm:prSet presAssocID="{6088BDE7-CB5D-4DD4-920A-3FC7045AC6DC}" presName="connectorText" presStyleLbl="sibTrans2D1" presStyleIdx="1" presStyleCnt="4"/>
      <dgm:spPr/>
    </dgm:pt>
    <dgm:pt modelId="{BDCF20AA-3C72-42F1-A4E9-5735BCC8BFEE}" type="pres">
      <dgm:prSet presAssocID="{9E054836-0D20-4924-8850-6FE5F443A828}" presName="node" presStyleLbl="node1" presStyleIdx="2" presStyleCnt="5">
        <dgm:presLayoutVars>
          <dgm:bulletEnabled val="1"/>
        </dgm:presLayoutVars>
      </dgm:prSet>
      <dgm:spPr/>
    </dgm:pt>
    <dgm:pt modelId="{6834FBCE-8633-4116-B4D5-B2ADAA0F5F0B}" type="pres">
      <dgm:prSet presAssocID="{325C1F85-9E12-42DD-91D1-B2B755CF3337}" presName="sibTrans" presStyleLbl="sibTrans2D1" presStyleIdx="2" presStyleCnt="4"/>
      <dgm:spPr/>
    </dgm:pt>
    <dgm:pt modelId="{A87DF151-E76C-4724-A667-12BCD7445C38}" type="pres">
      <dgm:prSet presAssocID="{325C1F85-9E12-42DD-91D1-B2B755CF3337}" presName="connectorText" presStyleLbl="sibTrans2D1" presStyleIdx="2" presStyleCnt="4"/>
      <dgm:spPr/>
    </dgm:pt>
    <dgm:pt modelId="{BDF40BC6-14B8-4575-A3C9-CB133A435031}" type="pres">
      <dgm:prSet presAssocID="{1081B9FF-A219-441B-A3E7-B20A000C401B}" presName="node" presStyleLbl="node1" presStyleIdx="3" presStyleCnt="5">
        <dgm:presLayoutVars>
          <dgm:bulletEnabled val="1"/>
        </dgm:presLayoutVars>
      </dgm:prSet>
      <dgm:spPr/>
    </dgm:pt>
    <dgm:pt modelId="{04770C9B-399D-4DCB-A87A-18E1843F470D}" type="pres">
      <dgm:prSet presAssocID="{78083571-3ADE-4596-9F44-7C7CA974973E}" presName="sibTrans" presStyleLbl="sibTrans2D1" presStyleIdx="3" presStyleCnt="4"/>
      <dgm:spPr/>
    </dgm:pt>
    <dgm:pt modelId="{B3C49CA5-CBF1-480E-909B-A7C2EEA28BD7}" type="pres">
      <dgm:prSet presAssocID="{78083571-3ADE-4596-9F44-7C7CA974973E}" presName="connectorText" presStyleLbl="sibTrans2D1" presStyleIdx="3" presStyleCnt="4"/>
      <dgm:spPr/>
    </dgm:pt>
    <dgm:pt modelId="{70336760-1D07-4648-844A-5BA45F84EA17}" type="pres">
      <dgm:prSet presAssocID="{0DFCC059-063D-4D4F-A4CD-F182B94B1992}" presName="node" presStyleLbl="node1" presStyleIdx="4" presStyleCnt="5">
        <dgm:presLayoutVars>
          <dgm:bulletEnabled val="1"/>
        </dgm:presLayoutVars>
      </dgm:prSet>
      <dgm:spPr/>
    </dgm:pt>
  </dgm:ptLst>
  <dgm:cxnLst>
    <dgm:cxn modelId="{0A707420-03EB-4818-B949-803462429395}" srcId="{CD3D0097-E5E8-4D75-ABBB-CCDDF4AB5EF6}" destId="{0DFCC059-063D-4D4F-A4CD-F182B94B1992}" srcOrd="4" destOrd="0" parTransId="{053B8FA1-37B0-40B0-AC52-752C08548C40}" sibTransId="{0EBF88BE-3B7F-4588-BDA8-8EF0586909B3}"/>
    <dgm:cxn modelId="{2BCE073B-4589-4D09-9BAF-760EB601D81B}" type="presOf" srcId="{325C1F85-9E12-42DD-91D1-B2B755CF3337}" destId="{6834FBCE-8633-4116-B4D5-B2ADAA0F5F0B}" srcOrd="0" destOrd="0" presId="urn:microsoft.com/office/officeart/2005/8/layout/process1"/>
    <dgm:cxn modelId="{4A801A3B-8382-4259-9329-69E800122BE1}" srcId="{CD3D0097-E5E8-4D75-ABBB-CCDDF4AB5EF6}" destId="{1081B9FF-A219-441B-A3E7-B20A000C401B}" srcOrd="3" destOrd="0" parTransId="{C95B0F7B-5B28-4915-A508-EF66AF40512F}" sibTransId="{78083571-3ADE-4596-9F44-7C7CA974973E}"/>
    <dgm:cxn modelId="{DA7E7C44-3E56-4037-A81F-C971FB715970}" srcId="{CD3D0097-E5E8-4D75-ABBB-CCDDF4AB5EF6}" destId="{9E054836-0D20-4924-8850-6FE5F443A828}" srcOrd="2" destOrd="0" parTransId="{2338A567-FA5F-4E27-93A9-788711BDCE29}" sibTransId="{325C1F85-9E12-42DD-91D1-B2B755CF3337}"/>
    <dgm:cxn modelId="{9091B264-75A0-40B7-BF04-428E83DD4E4C}" type="presOf" srcId="{47211E3E-F1E1-4015-B9FF-40164C932197}" destId="{1A57A39F-9314-47B7-962B-03686667391F}" srcOrd="0" destOrd="0" presId="urn:microsoft.com/office/officeart/2005/8/layout/process1"/>
    <dgm:cxn modelId="{F0956E6A-9D7E-47D1-B9CA-715A9E3B89AB}" type="presOf" srcId="{CD3D0097-E5E8-4D75-ABBB-CCDDF4AB5EF6}" destId="{CD5EB849-7805-49D2-90F5-7EF2508F63F3}" srcOrd="0" destOrd="0" presId="urn:microsoft.com/office/officeart/2005/8/layout/process1"/>
    <dgm:cxn modelId="{206CFA6A-1960-4BAF-B0BC-7AAEF99E6647}" type="presOf" srcId="{9E054836-0D20-4924-8850-6FE5F443A828}" destId="{BDCF20AA-3C72-42F1-A4E9-5735BCC8BFEE}" srcOrd="0" destOrd="0" presId="urn:microsoft.com/office/officeart/2005/8/layout/process1"/>
    <dgm:cxn modelId="{6DD25071-7D4D-41A7-9499-3AB63CEB7C74}" srcId="{CD3D0097-E5E8-4D75-ABBB-CCDDF4AB5EF6}" destId="{6699C940-6DFD-4171-A26E-50402A41199F}" srcOrd="1" destOrd="0" parTransId="{AA0C8C44-5043-4EF2-A109-F1F9D4A036C5}" sibTransId="{6088BDE7-CB5D-4DD4-920A-3FC7045AC6DC}"/>
    <dgm:cxn modelId="{8FA59851-BD89-4C90-BE8D-54473796FF03}" type="presOf" srcId="{78083571-3ADE-4596-9F44-7C7CA974973E}" destId="{B3C49CA5-CBF1-480E-909B-A7C2EEA28BD7}" srcOrd="1" destOrd="0" presId="urn:microsoft.com/office/officeart/2005/8/layout/process1"/>
    <dgm:cxn modelId="{322E1F53-3452-459E-A887-27C1A1487CEE}" type="presOf" srcId="{6699C940-6DFD-4171-A26E-50402A41199F}" destId="{9E3FA3A2-A973-410C-8D29-5CEA616F1743}" srcOrd="0" destOrd="0" presId="urn:microsoft.com/office/officeart/2005/8/layout/process1"/>
    <dgm:cxn modelId="{3B419585-027B-4D16-9A47-B3BA25C066D8}" srcId="{CD3D0097-E5E8-4D75-ABBB-CCDDF4AB5EF6}" destId="{34627CD8-3FA6-471A-A9FB-19121D07F0F0}" srcOrd="0" destOrd="0" parTransId="{B1E71FDA-2F9F-4825-8D1F-39A4C8409D87}" sibTransId="{47211E3E-F1E1-4015-B9FF-40164C932197}"/>
    <dgm:cxn modelId="{61733094-DA80-4F63-BBC9-769F91009808}" type="presOf" srcId="{6088BDE7-CB5D-4DD4-920A-3FC7045AC6DC}" destId="{B2D686F4-1276-4C01-A631-273F6014FCFF}" srcOrd="1" destOrd="0" presId="urn:microsoft.com/office/officeart/2005/8/layout/process1"/>
    <dgm:cxn modelId="{0531E29C-F7FD-4759-A448-036FA706EDD4}" type="presOf" srcId="{1081B9FF-A219-441B-A3E7-B20A000C401B}" destId="{BDF40BC6-14B8-4575-A3C9-CB133A435031}" srcOrd="0" destOrd="0" presId="urn:microsoft.com/office/officeart/2005/8/layout/process1"/>
    <dgm:cxn modelId="{9513F6BD-69D4-4CA2-8454-EEED07F78888}" type="presOf" srcId="{325C1F85-9E12-42DD-91D1-B2B755CF3337}" destId="{A87DF151-E76C-4724-A667-12BCD7445C38}" srcOrd="1" destOrd="0" presId="urn:microsoft.com/office/officeart/2005/8/layout/process1"/>
    <dgm:cxn modelId="{53DF25C4-8419-4E8A-8B19-8A014CAFDC41}" type="presOf" srcId="{78083571-3ADE-4596-9F44-7C7CA974973E}" destId="{04770C9B-399D-4DCB-A87A-18E1843F470D}" srcOrd="0" destOrd="0" presId="urn:microsoft.com/office/officeart/2005/8/layout/process1"/>
    <dgm:cxn modelId="{CB3C67D0-AEBE-432A-A4FC-B1EA8F3FA045}" type="presOf" srcId="{6088BDE7-CB5D-4DD4-920A-3FC7045AC6DC}" destId="{A5B60D42-8062-4479-97CC-685E73D03D77}" srcOrd="0" destOrd="0" presId="urn:microsoft.com/office/officeart/2005/8/layout/process1"/>
    <dgm:cxn modelId="{29C844D1-59AC-4A82-BC1F-6A6916EFEDD4}" type="presOf" srcId="{0DFCC059-063D-4D4F-A4CD-F182B94B1992}" destId="{70336760-1D07-4648-844A-5BA45F84EA17}" srcOrd="0" destOrd="0" presId="urn:microsoft.com/office/officeart/2005/8/layout/process1"/>
    <dgm:cxn modelId="{B71D49D1-9CA8-468A-B39B-89B1D76EFBB6}" type="presOf" srcId="{47211E3E-F1E1-4015-B9FF-40164C932197}" destId="{4FDB714C-2AE5-40CA-A343-76DEB705A312}" srcOrd="1" destOrd="0" presId="urn:microsoft.com/office/officeart/2005/8/layout/process1"/>
    <dgm:cxn modelId="{0B5ADAD7-85C6-4233-8844-5D2E6B76DE38}" type="presOf" srcId="{34627CD8-3FA6-471A-A9FB-19121D07F0F0}" destId="{EFB62FCC-AA47-473C-8715-7E12A5741D9B}" srcOrd="0" destOrd="0" presId="urn:microsoft.com/office/officeart/2005/8/layout/process1"/>
    <dgm:cxn modelId="{C63A2B11-62FA-4614-B271-B63C6F895CF2}" type="presParOf" srcId="{CD5EB849-7805-49D2-90F5-7EF2508F63F3}" destId="{EFB62FCC-AA47-473C-8715-7E12A5741D9B}" srcOrd="0" destOrd="0" presId="urn:microsoft.com/office/officeart/2005/8/layout/process1"/>
    <dgm:cxn modelId="{39FDBB20-8B29-4A95-AEF0-F61446601C95}" type="presParOf" srcId="{CD5EB849-7805-49D2-90F5-7EF2508F63F3}" destId="{1A57A39F-9314-47B7-962B-03686667391F}" srcOrd="1" destOrd="0" presId="urn:microsoft.com/office/officeart/2005/8/layout/process1"/>
    <dgm:cxn modelId="{5322F563-420A-4054-8996-9C4C762E90C0}" type="presParOf" srcId="{1A57A39F-9314-47B7-962B-03686667391F}" destId="{4FDB714C-2AE5-40CA-A343-76DEB705A312}" srcOrd="0" destOrd="0" presId="urn:microsoft.com/office/officeart/2005/8/layout/process1"/>
    <dgm:cxn modelId="{1F107637-130B-46E3-B0DD-0EDE1BE0E908}" type="presParOf" srcId="{CD5EB849-7805-49D2-90F5-7EF2508F63F3}" destId="{9E3FA3A2-A973-410C-8D29-5CEA616F1743}" srcOrd="2" destOrd="0" presId="urn:microsoft.com/office/officeart/2005/8/layout/process1"/>
    <dgm:cxn modelId="{E542E563-9D60-4682-A76D-728A7FD286C5}" type="presParOf" srcId="{CD5EB849-7805-49D2-90F5-7EF2508F63F3}" destId="{A5B60D42-8062-4479-97CC-685E73D03D77}" srcOrd="3" destOrd="0" presId="urn:microsoft.com/office/officeart/2005/8/layout/process1"/>
    <dgm:cxn modelId="{FCC638B2-4F79-4930-8729-B0F70EFD1403}" type="presParOf" srcId="{A5B60D42-8062-4479-97CC-685E73D03D77}" destId="{B2D686F4-1276-4C01-A631-273F6014FCFF}" srcOrd="0" destOrd="0" presId="urn:microsoft.com/office/officeart/2005/8/layout/process1"/>
    <dgm:cxn modelId="{B98458A4-667A-4239-941D-C3572F339445}" type="presParOf" srcId="{CD5EB849-7805-49D2-90F5-7EF2508F63F3}" destId="{BDCF20AA-3C72-42F1-A4E9-5735BCC8BFEE}" srcOrd="4" destOrd="0" presId="urn:microsoft.com/office/officeart/2005/8/layout/process1"/>
    <dgm:cxn modelId="{D6556531-D7FA-4E3E-80DD-E886411B8E7C}" type="presParOf" srcId="{CD5EB849-7805-49D2-90F5-7EF2508F63F3}" destId="{6834FBCE-8633-4116-B4D5-B2ADAA0F5F0B}" srcOrd="5" destOrd="0" presId="urn:microsoft.com/office/officeart/2005/8/layout/process1"/>
    <dgm:cxn modelId="{AD9BE40A-AFF7-4842-AB3F-30C1639D48D8}" type="presParOf" srcId="{6834FBCE-8633-4116-B4D5-B2ADAA0F5F0B}" destId="{A87DF151-E76C-4724-A667-12BCD7445C38}" srcOrd="0" destOrd="0" presId="urn:microsoft.com/office/officeart/2005/8/layout/process1"/>
    <dgm:cxn modelId="{D6A5AD47-18F0-4D05-9556-641FFA1A260B}" type="presParOf" srcId="{CD5EB849-7805-49D2-90F5-7EF2508F63F3}" destId="{BDF40BC6-14B8-4575-A3C9-CB133A435031}" srcOrd="6" destOrd="0" presId="urn:microsoft.com/office/officeart/2005/8/layout/process1"/>
    <dgm:cxn modelId="{6AB933FA-5EAE-4622-8819-C22C145007DA}" type="presParOf" srcId="{CD5EB849-7805-49D2-90F5-7EF2508F63F3}" destId="{04770C9B-399D-4DCB-A87A-18E1843F470D}" srcOrd="7" destOrd="0" presId="urn:microsoft.com/office/officeart/2005/8/layout/process1"/>
    <dgm:cxn modelId="{B859C637-D71D-4D9C-AF2A-145610776627}" type="presParOf" srcId="{04770C9B-399D-4DCB-A87A-18E1843F470D}" destId="{B3C49CA5-CBF1-480E-909B-A7C2EEA28BD7}" srcOrd="0" destOrd="0" presId="urn:microsoft.com/office/officeart/2005/8/layout/process1"/>
    <dgm:cxn modelId="{54089776-C533-4DF8-A14C-95977793705C}" type="presParOf" srcId="{CD5EB849-7805-49D2-90F5-7EF2508F63F3}" destId="{70336760-1D07-4648-844A-5BA45F84EA1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62FCC-AA47-473C-8715-7E12A5741D9B}">
      <dsp:nvSpPr>
        <dsp:cNvPr id="0" name=""/>
        <dsp:cNvSpPr/>
      </dsp:nvSpPr>
      <dsp:spPr>
        <a:xfrm>
          <a:off x="4894" y="1720488"/>
          <a:ext cx="1517268" cy="910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Staging Area DB</a:t>
          </a:r>
          <a:endParaRPr lang="el-GR" sz="1600" kern="1200" dirty="0"/>
        </a:p>
      </dsp:txBody>
      <dsp:txXfrm>
        <a:off x="31558" y="1747152"/>
        <a:ext cx="1463940" cy="857033"/>
      </dsp:txXfrm>
    </dsp:sp>
    <dsp:sp modelId="{1A57A39F-9314-47B7-962B-03686667391F}">
      <dsp:nvSpPr>
        <dsp:cNvPr id="0" name=""/>
        <dsp:cNvSpPr/>
      </dsp:nvSpPr>
      <dsp:spPr>
        <a:xfrm>
          <a:off x="1673890" y="1987527"/>
          <a:ext cx="321661" cy="376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/>
        </a:p>
      </dsp:txBody>
      <dsp:txXfrm>
        <a:off x="1673890" y="2062783"/>
        <a:ext cx="225163" cy="225770"/>
      </dsp:txXfrm>
    </dsp:sp>
    <dsp:sp modelId="{9E3FA3A2-A973-410C-8D29-5CEA616F1743}">
      <dsp:nvSpPr>
        <dsp:cNvPr id="0" name=""/>
        <dsp:cNvSpPr/>
      </dsp:nvSpPr>
      <dsp:spPr>
        <a:xfrm>
          <a:off x="2129070" y="1720488"/>
          <a:ext cx="1517268" cy="910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DW DB</a:t>
          </a:r>
          <a:endParaRPr lang="el-GR" sz="1600" kern="1200" dirty="0"/>
        </a:p>
      </dsp:txBody>
      <dsp:txXfrm>
        <a:off x="2155734" y="1747152"/>
        <a:ext cx="1463940" cy="857033"/>
      </dsp:txXfrm>
    </dsp:sp>
    <dsp:sp modelId="{A5B60D42-8062-4479-97CC-685E73D03D77}">
      <dsp:nvSpPr>
        <dsp:cNvPr id="0" name=""/>
        <dsp:cNvSpPr/>
      </dsp:nvSpPr>
      <dsp:spPr>
        <a:xfrm>
          <a:off x="3798066" y="1987527"/>
          <a:ext cx="321661" cy="376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/>
        </a:p>
      </dsp:txBody>
      <dsp:txXfrm>
        <a:off x="3798066" y="2062783"/>
        <a:ext cx="225163" cy="225770"/>
      </dsp:txXfrm>
    </dsp:sp>
    <dsp:sp modelId="{BDCF20AA-3C72-42F1-A4E9-5735BCC8BFEE}">
      <dsp:nvSpPr>
        <dsp:cNvPr id="0" name=""/>
        <dsp:cNvSpPr/>
      </dsp:nvSpPr>
      <dsp:spPr>
        <a:xfrm>
          <a:off x="4253247" y="1720488"/>
          <a:ext cx="1517268" cy="910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SSIS</a:t>
          </a:r>
          <a:endParaRPr lang="el-GR" sz="1600" kern="1200" dirty="0"/>
        </a:p>
      </dsp:txBody>
      <dsp:txXfrm>
        <a:off x="4279911" y="1747152"/>
        <a:ext cx="1463940" cy="857033"/>
      </dsp:txXfrm>
    </dsp:sp>
    <dsp:sp modelId="{6834FBCE-8633-4116-B4D5-B2ADAA0F5F0B}">
      <dsp:nvSpPr>
        <dsp:cNvPr id="0" name=""/>
        <dsp:cNvSpPr/>
      </dsp:nvSpPr>
      <dsp:spPr>
        <a:xfrm>
          <a:off x="5922243" y="1987527"/>
          <a:ext cx="321661" cy="376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/>
        </a:p>
      </dsp:txBody>
      <dsp:txXfrm>
        <a:off x="5922243" y="2062783"/>
        <a:ext cx="225163" cy="225770"/>
      </dsp:txXfrm>
    </dsp:sp>
    <dsp:sp modelId="{BDF40BC6-14B8-4575-A3C9-CB133A435031}">
      <dsp:nvSpPr>
        <dsp:cNvPr id="0" name=""/>
        <dsp:cNvSpPr/>
      </dsp:nvSpPr>
      <dsp:spPr>
        <a:xfrm>
          <a:off x="6377424" y="1720488"/>
          <a:ext cx="1517268" cy="910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SSAS</a:t>
          </a:r>
          <a:endParaRPr lang="el-GR" sz="1600" kern="1200" dirty="0"/>
        </a:p>
      </dsp:txBody>
      <dsp:txXfrm>
        <a:off x="6404088" y="1747152"/>
        <a:ext cx="1463940" cy="857033"/>
      </dsp:txXfrm>
    </dsp:sp>
    <dsp:sp modelId="{04770C9B-399D-4DCB-A87A-18E1843F470D}">
      <dsp:nvSpPr>
        <dsp:cNvPr id="0" name=""/>
        <dsp:cNvSpPr/>
      </dsp:nvSpPr>
      <dsp:spPr>
        <a:xfrm>
          <a:off x="8046419" y="1987527"/>
          <a:ext cx="321661" cy="376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/>
        </a:p>
      </dsp:txBody>
      <dsp:txXfrm>
        <a:off x="8046419" y="2062783"/>
        <a:ext cx="225163" cy="225770"/>
      </dsp:txXfrm>
    </dsp:sp>
    <dsp:sp modelId="{70336760-1D07-4648-844A-5BA45F84EA17}">
      <dsp:nvSpPr>
        <dsp:cNvPr id="0" name=""/>
        <dsp:cNvSpPr/>
      </dsp:nvSpPr>
      <dsp:spPr>
        <a:xfrm>
          <a:off x="8501600" y="1720488"/>
          <a:ext cx="1517268" cy="910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 BI Visualizations</a:t>
          </a:r>
          <a:endParaRPr lang="el-GR" sz="1600" kern="1200" dirty="0"/>
        </a:p>
      </dsp:txBody>
      <dsp:txXfrm>
        <a:off x="8528264" y="1747152"/>
        <a:ext cx="1463940" cy="857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681FA-4E29-4F52-97A1-BC6CE30F77BE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543D9-68FC-4C72-A742-13EF48DDBA8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2136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9759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115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1201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364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40844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3926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8909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9311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35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260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1093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1317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270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559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381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5853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73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9779466-B3C6-4642-AECA-D428F0D7EF17}" type="datetimeFigureOut">
              <a:rPr lang="el-GR" smtClean="0"/>
              <a:t>11/1/2024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D616C-EA4D-441E-943E-C7D9BC1B00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0492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49panagos/project-futur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hyperlink" Target="http://www.new-educ.com/%D8%A3%D9%81%D8%B6%D9%84-%D8%AA%D8%B7%D8%A8%D9%8A%D9%82%D8%A7%D8%AA-%D9%83%D8%B1%D9%88%D9%85-%D9%84%D9%84%D9%85%D8%B9%D9%84%D9%85-201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0722-7A0D-3B87-7C27-2EFECF034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762" y="783000"/>
            <a:ext cx="9144000" cy="3117128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rgbClr val="F73D16"/>
                </a:solidFill>
                <a:highlight>
                  <a:srgbClr val="C0C0C0"/>
                </a:highlight>
              </a:rPr>
              <a:t>Business Intelligence &amp; Data Engineering Project</a:t>
            </a:r>
            <a:br>
              <a:rPr lang="en-US" sz="4400" dirty="0">
                <a:solidFill>
                  <a:srgbClr val="F73D16"/>
                </a:solidFill>
                <a:highlight>
                  <a:srgbClr val="C0C0C0"/>
                </a:highlight>
              </a:rPr>
            </a:br>
            <a:r>
              <a:rPr lang="en-US" sz="4400" dirty="0">
                <a:solidFill>
                  <a:srgbClr val="F73D16"/>
                </a:solidFill>
                <a:highlight>
                  <a:srgbClr val="C0C0C0"/>
                </a:highlight>
              </a:rPr>
              <a:t>Team 5</a:t>
            </a:r>
            <a:br>
              <a:rPr lang="en-US" sz="4400" dirty="0">
                <a:solidFill>
                  <a:srgbClr val="B70F3E"/>
                </a:solidFill>
              </a:rPr>
            </a:br>
            <a:endParaRPr lang="el-GR" sz="4400" dirty="0">
              <a:solidFill>
                <a:srgbClr val="B70F3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3154E-2B75-A7FF-A349-85A239D2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8238" y="3036456"/>
            <a:ext cx="9144000" cy="1727344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BE681F"/>
                </a:solidFill>
                <a:highlight>
                  <a:srgbClr val="C0C0C0"/>
                </a:highlight>
              </a:rPr>
              <a:t>BI Pipeline for Melodica Media Corp.</a:t>
            </a:r>
            <a:endParaRPr lang="el-GR" sz="2800" dirty="0">
              <a:solidFill>
                <a:srgbClr val="BE681F"/>
              </a:solidFill>
              <a:highlight>
                <a:srgbClr val="C0C0C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61E55-AFDA-32BA-0A41-1C952223A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8" y="3956180"/>
            <a:ext cx="3062720" cy="2906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8E569-CBF3-ED34-920E-8CD72F9E92C7}"/>
              </a:ext>
            </a:extLst>
          </p:cNvPr>
          <p:cNvSpPr txBox="1"/>
          <p:nvPr/>
        </p:nvSpPr>
        <p:spPr>
          <a:xfrm>
            <a:off x="7658099" y="6398528"/>
            <a:ext cx="4619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73D16"/>
                </a:solidFill>
                <a:effectLst/>
                <a:highlight>
                  <a:srgbClr val="C0C0C0"/>
                </a:highlight>
                <a:latin typeface="-apple-system"/>
                <a:hlinkClick r:id="rId4" tooltip="https://github.com/49panagos/project-fu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https://github.com/49panagos/project-future</a:t>
            </a:r>
            <a:endParaRPr lang="en-US" b="0" i="0" dirty="0">
              <a:solidFill>
                <a:srgbClr val="F73D16"/>
              </a:solidFill>
              <a:effectLst/>
              <a:highlight>
                <a:srgbClr val="C0C0C0"/>
              </a:highlight>
              <a:latin typeface="-apple-system"/>
            </a:endParaRPr>
          </a:p>
          <a:p>
            <a:endParaRPr lang="el-GR" dirty="0">
              <a:solidFill>
                <a:srgbClr val="F73D16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0060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48A55E39-127E-5C81-694C-E03A9E781532}"/>
              </a:ext>
            </a:extLst>
          </p:cNvPr>
          <p:cNvSpPr/>
          <p:nvPr/>
        </p:nvSpPr>
        <p:spPr>
          <a:xfrm>
            <a:off x="3228392" y="1431468"/>
            <a:ext cx="1922107" cy="231399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Margaret Park is the top Employee of 2013, and so she will get a bonus!</a:t>
            </a:r>
            <a:endParaRPr lang="el-G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53E2B5-77BC-0B32-7B79-827D7371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3" y="1828800"/>
            <a:ext cx="2294085" cy="1519328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0E184948-7DBE-EABE-4060-12361D6DC79F}"/>
              </a:ext>
            </a:extLst>
          </p:cNvPr>
          <p:cNvSpPr/>
          <p:nvPr/>
        </p:nvSpPr>
        <p:spPr>
          <a:xfrm>
            <a:off x="9060023" y="3601616"/>
            <a:ext cx="1922106" cy="261257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Helena </a:t>
            </a:r>
            <a:r>
              <a:rPr lang="en-US" dirty="0" err="1"/>
              <a:t>Holý</a:t>
            </a:r>
            <a:r>
              <a:rPr lang="en-US" dirty="0"/>
              <a:t> is the top Customer of 2013, and so she will get a discount code!  </a:t>
            </a:r>
            <a:endParaRPr lang="el-G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B0450F-03E0-8B85-5D45-6CC27F6E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40" y="3857689"/>
            <a:ext cx="2358812" cy="21004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7731F7-16C4-9D8C-9FA0-F7297B90438E}"/>
              </a:ext>
            </a:extLst>
          </p:cNvPr>
          <p:cNvSpPr txBox="1"/>
          <p:nvPr/>
        </p:nvSpPr>
        <p:spPr>
          <a:xfrm>
            <a:off x="3974841" y="604543"/>
            <a:ext cx="416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People of the Year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8127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B99FF1-7697-F3AD-00EC-3B44242F7E15}"/>
              </a:ext>
            </a:extLst>
          </p:cNvPr>
          <p:cNvSpPr txBox="1"/>
          <p:nvPr/>
        </p:nvSpPr>
        <p:spPr>
          <a:xfrm>
            <a:off x="3401961" y="2644877"/>
            <a:ext cx="5555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4000" dirty="0"/>
              <a:t>Ευχαριστούμε!!</a:t>
            </a:r>
          </a:p>
        </p:txBody>
      </p:sp>
    </p:spTree>
    <p:extLst>
      <p:ext uri="{BB962C8B-B14F-4D97-AF65-F5344CB8AC3E}">
        <p14:creationId xmlns:p14="http://schemas.microsoft.com/office/powerpoint/2010/main" val="15840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E620B-4EF3-1A19-D847-0F2B1FACDF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Trello Project Management Tool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8FCA2-86F5-C189-A204-CC7450F22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96388" y="1141573"/>
            <a:ext cx="1006807" cy="5757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067104-E97F-0F76-956A-C7D78AE0A8E8}"/>
              </a:ext>
            </a:extLst>
          </p:cNvPr>
          <p:cNvSpPr txBox="1">
            <a:spLocks/>
          </p:cNvSpPr>
          <p:nvPr/>
        </p:nvSpPr>
        <p:spPr>
          <a:xfrm>
            <a:off x="4703211" y="2047875"/>
            <a:ext cx="4464429" cy="22237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787" indent="-98787" defTabSz="395149">
              <a:spcBef>
                <a:spcPts val="432"/>
              </a:spcBef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Panagiotis Georgiadis</a:t>
            </a:r>
          </a:p>
          <a:p>
            <a:pPr marL="98787" indent="-98787" defTabSz="395149">
              <a:spcBef>
                <a:spcPts val="432"/>
              </a:spcBef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Christos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Theodoropoulos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98787" indent="-98787" defTabSz="395149">
              <a:spcBef>
                <a:spcPts val="432"/>
              </a:spcBef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Ioannis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Kastorinis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98787" indent="-98787" defTabSz="395149">
              <a:spcBef>
                <a:spcPts val="432"/>
              </a:spcBef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Afroditi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Syleloglou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98787" indent="-98787" defTabSz="395149">
              <a:spcBef>
                <a:spcPts val="432"/>
              </a:spcBef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Eleni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Charitoudi</a:t>
            </a:r>
            <a:endParaRPr lang="el-GR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23CC4-0168-AFF7-C56F-2AFD7E36B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7582" y="3733800"/>
            <a:ext cx="76278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2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4A16F-ADAC-8BCC-63F6-35B1AB48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Project</a:t>
            </a:r>
            <a:r>
              <a:rPr lang="en-US" dirty="0"/>
              <a:t> Scope</a:t>
            </a:r>
            <a:endParaRPr lang="el-GR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F5A987-1900-1FC0-6C97-F8934653C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690544"/>
              </p:ext>
            </p:extLst>
          </p:nvPr>
        </p:nvGraphicFramePr>
        <p:xfrm>
          <a:off x="1084118" y="1753808"/>
          <a:ext cx="100237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483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CC450-B961-5A7D-BE1C-D6A65E78A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99" y="248868"/>
            <a:ext cx="4065976" cy="63340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BAA1-FDAF-7423-387E-27FFE847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00" y="1723723"/>
            <a:ext cx="5311600" cy="4023709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F67D353D-176A-7C3B-4990-8C8597AF8076}"/>
              </a:ext>
            </a:extLst>
          </p:cNvPr>
          <p:cNvCxnSpPr/>
          <p:nvPr/>
        </p:nvCxnSpPr>
        <p:spPr>
          <a:xfrm>
            <a:off x="4640028" y="2644348"/>
            <a:ext cx="1597546" cy="15430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112B7-0743-32A8-74B6-8EAC611BAD51}"/>
              </a:ext>
            </a:extLst>
          </p:cNvPr>
          <p:cNvSpPr txBox="1"/>
          <p:nvPr/>
        </p:nvSpPr>
        <p:spPr>
          <a:xfrm>
            <a:off x="8083420" y="1175882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Staging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ACC4C-3225-F262-4A9A-ABA820081F6E}"/>
              </a:ext>
            </a:extLst>
          </p:cNvPr>
          <p:cNvSpPr txBox="1"/>
          <p:nvPr/>
        </p:nvSpPr>
        <p:spPr>
          <a:xfrm>
            <a:off x="4572000" y="17422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Chinook - Database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8875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BC8FE-5571-6297-5BD9-82D9D5C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EBEBEB"/>
                </a:solidFill>
              </a:rPr>
              <a:t>DW- Star Schema</a:t>
            </a:r>
            <a:endParaRPr lang="el-GR" sz="3200" dirty="0">
              <a:solidFill>
                <a:srgbClr val="EBEBEB"/>
              </a:solidFill>
            </a:endParaRP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l-G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83D4C4-2469-B8C2-BB8A-3AAA0CB5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94" y="86372"/>
            <a:ext cx="7675106" cy="6543028"/>
          </a:xfrm>
          <a:prstGeom prst="rect">
            <a:avLst/>
          </a:prstGeom>
          <a:effectLst/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D413BCA-CEB6-D3D3-3D6B-5B2874C0F7C4}"/>
              </a:ext>
            </a:extLst>
          </p:cNvPr>
          <p:cNvCxnSpPr>
            <a:cxnSpLocks/>
          </p:cNvCxnSpPr>
          <p:nvPr/>
        </p:nvCxnSpPr>
        <p:spPr>
          <a:xfrm>
            <a:off x="653118" y="3296116"/>
            <a:ext cx="3099363" cy="827049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573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CF12-46F2-85D5-A712-7FC4FE15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4" y="1247775"/>
            <a:ext cx="4496190" cy="2705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9C0B0C-56AB-1338-D7E3-9C10957FD47F}"/>
              </a:ext>
            </a:extLst>
          </p:cNvPr>
          <p:cNvSpPr txBox="1"/>
          <p:nvPr/>
        </p:nvSpPr>
        <p:spPr>
          <a:xfrm>
            <a:off x="1638300" y="677347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SSIS</a:t>
            </a:r>
            <a:endParaRPr lang="el-GR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225C3A7-FCFD-8B85-EBDA-ED8FB425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1" y="798782"/>
            <a:ext cx="5686424" cy="59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311C9-8CBE-7ED8-5F57-92B82A1AAEDB}"/>
              </a:ext>
            </a:extLst>
          </p:cNvPr>
          <p:cNvSpPr txBox="1"/>
          <p:nvPr/>
        </p:nvSpPr>
        <p:spPr>
          <a:xfrm>
            <a:off x="8391525" y="304800"/>
            <a:ext cx="1495425" cy="37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SSAS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F7562-0136-ACA7-4CD5-C876D5589728}"/>
              </a:ext>
            </a:extLst>
          </p:cNvPr>
          <p:cNvSpPr txBox="1"/>
          <p:nvPr/>
        </p:nvSpPr>
        <p:spPr>
          <a:xfrm>
            <a:off x="1410088" y="4727222"/>
            <a:ext cx="260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Delta loading for </a:t>
            </a:r>
            <a:r>
              <a:rPr lang="en-US" dirty="0" err="1"/>
              <a:t>FactSales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DAX measures on SSAS</a:t>
            </a:r>
          </a:p>
        </p:txBody>
      </p:sp>
    </p:spTree>
    <p:extLst>
      <p:ext uri="{BB962C8B-B14F-4D97-AF65-F5344CB8AC3E}">
        <p14:creationId xmlns:p14="http://schemas.microsoft.com/office/powerpoint/2010/main" val="29661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51DC52B-6DE3-DEA8-E5D3-221CD579A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95" y="942976"/>
            <a:ext cx="8439384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8EC1D-C230-4613-1B56-35912F7715EC}"/>
              </a:ext>
            </a:extLst>
          </p:cNvPr>
          <p:cNvSpPr txBox="1"/>
          <p:nvPr/>
        </p:nvSpPr>
        <p:spPr>
          <a:xfrm>
            <a:off x="2973389" y="411478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Sales per Country</a:t>
            </a:r>
            <a:endParaRPr lang="el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624153-716E-BA8C-490C-C4D3E3F2D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9680" y="1384718"/>
            <a:ext cx="1895869" cy="1531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40561-97FB-2D23-18E2-7522548D0234}"/>
              </a:ext>
            </a:extLst>
          </p:cNvPr>
          <p:cNvSpPr txBox="1"/>
          <p:nvPr/>
        </p:nvSpPr>
        <p:spPr>
          <a:xfrm>
            <a:off x="10912214" y="1860984"/>
            <a:ext cx="116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#Top 6</a:t>
            </a:r>
            <a:endParaRPr lang="el-G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63882E-82E8-83A0-A56A-0FCACEE53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1012" y="3193986"/>
            <a:ext cx="2065199" cy="15698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8EF8F9-C30F-2488-5BC0-63A1479FCE52}"/>
              </a:ext>
            </a:extLst>
          </p:cNvPr>
          <p:cNvSpPr txBox="1"/>
          <p:nvPr/>
        </p:nvSpPr>
        <p:spPr>
          <a:xfrm>
            <a:off x="8767144" y="3517249"/>
            <a:ext cx="116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#Top Genre in USA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87B1A2-80F7-84CC-5407-C8C75D882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0574" y="5257800"/>
            <a:ext cx="1912786" cy="14098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DF1F52-BA81-E97C-0E15-0FFBB65B9032}"/>
              </a:ext>
            </a:extLst>
          </p:cNvPr>
          <p:cNvSpPr txBox="1"/>
          <p:nvPr/>
        </p:nvSpPr>
        <p:spPr>
          <a:xfrm>
            <a:off x="10643846" y="5543848"/>
            <a:ext cx="154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Companies in USA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3073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0CC4B0-ECC3-033A-061C-14333CD3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11" y="716164"/>
            <a:ext cx="7899593" cy="54256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D144C5-AFEA-E887-0CF0-FC70F537C68A}"/>
              </a:ext>
            </a:extLst>
          </p:cNvPr>
          <p:cNvSpPr/>
          <p:nvPr/>
        </p:nvSpPr>
        <p:spPr>
          <a:xfrm>
            <a:off x="8528180" y="2621902"/>
            <a:ext cx="1371600" cy="1343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18F01-690C-843C-BBD6-9552BF50D326}"/>
              </a:ext>
            </a:extLst>
          </p:cNvPr>
          <p:cNvSpPr txBox="1"/>
          <p:nvPr/>
        </p:nvSpPr>
        <p:spPr>
          <a:xfrm>
            <a:off x="8453534" y="217403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#Top Artist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45712-AE26-2DB0-5C5D-E9C02742F242}"/>
              </a:ext>
            </a:extLst>
          </p:cNvPr>
          <p:cNvSpPr txBox="1"/>
          <p:nvPr/>
        </p:nvSpPr>
        <p:spPr>
          <a:xfrm>
            <a:off x="8724123" y="3109040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QUEEN</a:t>
            </a:r>
            <a:endParaRPr lang="el-G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22B976-D370-E1C9-8174-8C27AC067320}"/>
              </a:ext>
            </a:extLst>
          </p:cNvPr>
          <p:cNvSpPr/>
          <p:nvPr/>
        </p:nvSpPr>
        <p:spPr>
          <a:xfrm>
            <a:off x="10420689" y="3023118"/>
            <a:ext cx="1485900" cy="14182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A67C7-AEDC-D587-D56B-62D444166C9B}"/>
              </a:ext>
            </a:extLst>
          </p:cNvPr>
          <p:cNvSpPr txBox="1"/>
          <p:nvPr/>
        </p:nvSpPr>
        <p:spPr>
          <a:xfrm>
            <a:off x="10351060" y="2590018"/>
            <a:ext cx="155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#Top Album</a:t>
            </a:r>
            <a:endParaRPr lang="el-G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5D8F5-F099-6163-1A50-95AF8347FD36}"/>
              </a:ext>
            </a:extLst>
          </p:cNvPr>
          <p:cNvSpPr txBox="1"/>
          <p:nvPr/>
        </p:nvSpPr>
        <p:spPr>
          <a:xfrm>
            <a:off x="10547818" y="3409079"/>
            <a:ext cx="123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Lost, Season1</a:t>
            </a:r>
            <a:endParaRPr lang="el-G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77262E-B9A9-025C-3547-27A39E40F9C5}"/>
              </a:ext>
            </a:extLst>
          </p:cNvPr>
          <p:cNvSpPr/>
          <p:nvPr/>
        </p:nvSpPr>
        <p:spPr>
          <a:xfrm>
            <a:off x="9049088" y="4771833"/>
            <a:ext cx="1648020" cy="15332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FC717-BB3C-D81D-F786-D777785C31E0}"/>
              </a:ext>
            </a:extLst>
          </p:cNvPr>
          <p:cNvSpPr txBox="1"/>
          <p:nvPr/>
        </p:nvSpPr>
        <p:spPr>
          <a:xfrm>
            <a:off x="9246241" y="4355848"/>
            <a:ext cx="12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#Top Hit</a:t>
            </a:r>
            <a:endParaRPr lang="el-G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9A9BFC-16C6-B5EA-E77D-8BE7BDFC9043}"/>
              </a:ext>
            </a:extLst>
          </p:cNvPr>
          <p:cNvSpPr/>
          <p:nvPr/>
        </p:nvSpPr>
        <p:spPr>
          <a:xfrm>
            <a:off x="9463661" y="1347873"/>
            <a:ext cx="1555529" cy="5524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C952B9-33C1-E0A5-F62E-8CB7A7DD68DE}"/>
              </a:ext>
            </a:extLst>
          </p:cNvPr>
          <p:cNvSpPr txBox="1"/>
          <p:nvPr/>
        </p:nvSpPr>
        <p:spPr>
          <a:xfrm>
            <a:off x="9293290" y="4977995"/>
            <a:ext cx="112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Stranger in a Strange land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43CCD-B96D-6453-BAFA-8212E6E1B971}"/>
              </a:ext>
            </a:extLst>
          </p:cNvPr>
          <p:cNvSpPr txBox="1"/>
          <p:nvPr/>
        </p:nvSpPr>
        <p:spPr>
          <a:xfrm>
            <a:off x="9498475" y="142807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2013</a:t>
            </a:r>
            <a:endParaRPr lang="el-G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E8FAD-F408-961F-ECB9-BDB0E4E3B56E}"/>
              </a:ext>
            </a:extLst>
          </p:cNvPr>
          <p:cNvSpPr txBox="1"/>
          <p:nvPr/>
        </p:nvSpPr>
        <p:spPr>
          <a:xfrm>
            <a:off x="2453951" y="335902"/>
            <a:ext cx="329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2009-2013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365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8C99E-8BD1-6D34-BA22-FCAE2F43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29" y="1215097"/>
            <a:ext cx="6253130" cy="3233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ADEA6-7857-7478-F42A-DFFE26EA3122}"/>
              </a:ext>
            </a:extLst>
          </p:cNvPr>
          <p:cNvSpPr txBox="1"/>
          <p:nvPr/>
        </p:nvSpPr>
        <p:spPr>
          <a:xfrm>
            <a:off x="2194604" y="741534"/>
            <a:ext cx="3041780" cy="37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Sales per Year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73C37-6B81-53E1-9C8C-57EDCDEBCE40}"/>
              </a:ext>
            </a:extLst>
          </p:cNvPr>
          <p:cNvSpPr txBox="1"/>
          <p:nvPr/>
        </p:nvSpPr>
        <p:spPr>
          <a:xfrm>
            <a:off x="7072604" y="1504346"/>
            <a:ext cx="3413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2013  decrease</a:t>
            </a:r>
            <a:endParaRPr lang="el-G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Little total profit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Best Year 2010</a:t>
            </a:r>
            <a:endParaRPr lang="el-G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A43966-EEEB-35FD-3316-BB808A8C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368" y="4596087"/>
            <a:ext cx="3585114" cy="2054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33AACB-8B53-E9DF-583B-9DC82932765B}"/>
              </a:ext>
            </a:extLst>
          </p:cNvPr>
          <p:cNvSpPr txBox="1"/>
          <p:nvPr/>
        </p:nvSpPr>
        <p:spPr>
          <a:xfrm>
            <a:off x="5765573" y="5657671"/>
            <a:ext cx="3013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Stable number of Customers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Need for advertising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5359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7c5755-46ec-4e46-b9a1-48ffd960953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6C4B18EE26FE499577B9B853095BE3" ma:contentTypeVersion="8" ma:contentTypeDescription="Create a new document." ma:contentTypeScope="" ma:versionID="6d46556b55ed062e2360d4e5cf6d2b1a">
  <xsd:schema xmlns:xsd="http://www.w3.org/2001/XMLSchema" xmlns:xs="http://www.w3.org/2001/XMLSchema" xmlns:p="http://schemas.microsoft.com/office/2006/metadata/properties" xmlns:ns2="dc7c5755-46ec-4e46-b9a1-48ffd960953d" targetNamespace="http://schemas.microsoft.com/office/2006/metadata/properties" ma:root="true" ma:fieldsID="99989a57473d20f6cbe11c49522a96be" ns2:_="">
    <xsd:import namespace="dc7c5755-46ec-4e46-b9a1-48ffd960953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c5755-46ec-4e46-b9a1-48ffd960953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7392722-9574-48eb-9f77-c04f2ecaaa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7075F5-9157-49C8-AA32-6F8965A5B321}">
  <ds:schemaRefs>
    <ds:schemaRef ds:uri="http://schemas.microsoft.com/office/2006/metadata/properties"/>
    <ds:schemaRef ds:uri="http://schemas.microsoft.com/office/infopath/2007/PartnerControls"/>
    <ds:schemaRef ds:uri="dc7c5755-46ec-4e46-b9a1-48ffd960953d"/>
  </ds:schemaRefs>
</ds:datastoreItem>
</file>

<file path=customXml/itemProps2.xml><?xml version="1.0" encoding="utf-8"?>
<ds:datastoreItem xmlns:ds="http://schemas.openxmlformats.org/officeDocument/2006/customXml" ds:itemID="{2BDB6944-FBDC-4703-90D9-50CEF7B325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320CC1-1307-4251-A527-3369EF7D3F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7c5755-46ec-4e46-b9a1-48ffd9609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163</Words>
  <Application>Microsoft Office PowerPoint</Application>
  <PresentationFormat>Ευρεία οθόνη</PresentationFormat>
  <Paragraphs>44</Paragraphs>
  <Slides>11</Slides>
  <Notes>0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2" baseType="lpstr">
      <vt:lpstr>Ion</vt:lpstr>
      <vt:lpstr>Business Intelligence &amp; Data Engineering Project Team 5 </vt:lpstr>
      <vt:lpstr>Trello Project Management Tool</vt:lpstr>
      <vt:lpstr>Project Scope</vt:lpstr>
      <vt:lpstr>Παρουσίαση του PowerPoint</vt:lpstr>
      <vt:lpstr>DW- Star Schema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Georgiadis</dc:creator>
  <cp:lastModifiedBy>ΑΦΡΟΔΙΤΗ  ΣΥΛΕΛΟΓΛΟΥ</cp:lastModifiedBy>
  <cp:revision>7</cp:revision>
  <dcterms:created xsi:type="dcterms:W3CDTF">2024-01-11T14:26:11Z</dcterms:created>
  <dcterms:modified xsi:type="dcterms:W3CDTF">2024-01-11T21:30:59Z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0x010100096C4B18EE26FE499577B9B853095BE3</vt:lpwstr>
  </property>
  <property fmtid="{D5CDD505-2E9C-101B-9397-08002B2CF9AE}" pid="3" name="MediaServiceImageTags">
    <vt:lpwstr/>
  </property>
</Properties>
</file>